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sldIdLst>
    <p:sldId id="256" r:id="rId2"/>
    <p:sldId id="361" r:id="rId3"/>
    <p:sldId id="414" r:id="rId4"/>
    <p:sldId id="257" r:id="rId5"/>
    <p:sldId id="364" r:id="rId6"/>
    <p:sldId id="365" r:id="rId7"/>
    <p:sldId id="366" r:id="rId8"/>
    <p:sldId id="367" r:id="rId9"/>
    <p:sldId id="369" r:id="rId10"/>
    <p:sldId id="368" r:id="rId11"/>
    <p:sldId id="370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80" r:id="rId20"/>
    <p:sldId id="378" r:id="rId21"/>
    <p:sldId id="379" r:id="rId22"/>
    <p:sldId id="381" r:id="rId23"/>
    <p:sldId id="382" r:id="rId24"/>
    <p:sldId id="383" r:id="rId25"/>
    <p:sldId id="384" r:id="rId26"/>
    <p:sldId id="385" r:id="rId27"/>
    <p:sldId id="386" r:id="rId28"/>
    <p:sldId id="387" r:id="rId29"/>
    <p:sldId id="389" r:id="rId30"/>
    <p:sldId id="388" r:id="rId31"/>
    <p:sldId id="363" r:id="rId32"/>
    <p:sldId id="415" r:id="rId33"/>
    <p:sldId id="390" r:id="rId34"/>
    <p:sldId id="392" r:id="rId35"/>
    <p:sldId id="393" r:id="rId36"/>
    <p:sldId id="394" r:id="rId37"/>
    <p:sldId id="395" r:id="rId38"/>
    <p:sldId id="396" r:id="rId39"/>
    <p:sldId id="397" r:id="rId40"/>
    <p:sldId id="398" r:id="rId41"/>
    <p:sldId id="399" r:id="rId42"/>
    <p:sldId id="400" r:id="rId43"/>
    <p:sldId id="401" r:id="rId44"/>
    <p:sldId id="402" r:id="rId45"/>
    <p:sldId id="403" r:id="rId46"/>
    <p:sldId id="404" r:id="rId47"/>
    <p:sldId id="405" r:id="rId48"/>
    <p:sldId id="407" r:id="rId49"/>
    <p:sldId id="409" r:id="rId50"/>
    <p:sldId id="411" r:id="rId51"/>
    <p:sldId id="410" r:id="rId52"/>
    <p:sldId id="413" r:id="rId53"/>
    <p:sldId id="362" r:id="rId54"/>
    <p:sldId id="416" r:id="rId55"/>
    <p:sldId id="412" r:id="rId56"/>
    <p:sldId id="417" r:id="rId57"/>
    <p:sldId id="418" r:id="rId58"/>
    <p:sldId id="419" r:id="rId59"/>
    <p:sldId id="420" r:id="rId60"/>
    <p:sldId id="421" r:id="rId61"/>
    <p:sldId id="422" r:id="rId62"/>
    <p:sldId id="423" r:id="rId63"/>
    <p:sldId id="424" r:id="rId64"/>
    <p:sldId id="425" r:id="rId65"/>
    <p:sldId id="426" r:id="rId66"/>
    <p:sldId id="427" r:id="rId67"/>
    <p:sldId id="428" r:id="rId68"/>
    <p:sldId id="429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F3EAC6-3391-4A1D-9833-1DAE19B5FD02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CA139-45A6-4AD8-9ABE-C2443C3C8A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7000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CA139-45A6-4AD8-9ABE-C2443C3C8AD1}" type="slidenum">
              <a:rPr lang="en-CA" smtClean="0"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595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CA139-45A6-4AD8-9ABE-C2443C3C8AD1}" type="slidenum">
              <a:rPr lang="en-CA" smtClean="0"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216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24AC1-E6C8-4353-1BC3-BC893C61B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49AE42-A321-E6C1-422D-6ECE791DF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7200A-0FDC-27B4-A906-6C2AF040D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72866-051E-59E1-B323-FC6696792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E7F3A-5401-2DDA-F2F0-EB6F83F6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738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5EAC2-979C-89AA-0716-70B470CD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132B5-AFDE-F48E-38DE-11F260C7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A9DA0-F29A-6B15-7CEE-3C536B172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5376B-FEEA-BEA1-4575-58621CA94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2A39E-405A-1538-7804-1003082E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7697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9FF860-A144-766C-C8D9-8FDB2621E1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95255-C71D-8AC9-5E40-7FB19BD03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6A352-49C4-A722-6219-CA635907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B4173-4C33-6F48-3802-05FC6B7B0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0E0CA-2D12-D691-DEA5-70F549F3D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17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E20EE-CD7D-062D-F10B-B80795667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3AA76-DAF8-55C9-9038-899F0C72A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460D3-B267-2504-8525-289E2397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DB7F8-57B9-F3E8-C65B-AE7085C43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2A08E-7848-7C35-B999-1D599084F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5675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01A0-874B-1B71-2182-C60D9C64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66B2-53FF-79A4-B2F6-637AECAB6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62EBE-E878-BE93-D45A-EA12C5F1A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6A200-187A-0066-5355-4D26BB310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EC227-CEF3-FD81-B3D2-3EF8D21EC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2742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4230F-0039-138B-3294-9007AAE9E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444-BCE3-E7D1-8376-FDF90B0B5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4C0C4B-C3A3-C4D5-A105-548309DF8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1A35F-DCFD-38AE-EA92-F8843227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B2AD1-BDCA-9360-520A-5F6E91FA3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BA97A-4E03-810E-E080-13A61908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043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4102-CA0F-EC36-1E56-927D8876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AFAB7-C4A4-ED49-71E4-652E02912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00C02-2FDA-0C49-8ABA-1C8C74295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24DB9C-0853-FA19-66A2-7EA62BC4D2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BD8612-54CA-30B1-A4A3-A37327CCE9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1D1696-4593-9980-8057-E408B624D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ED644-4343-064D-E6F2-3DE2A8FF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71DE7-046A-082C-826C-C11D6B4D7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3924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6CC36-5535-F7F1-A24C-727405DFF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763FAA-604F-E8B2-4F88-D37AA69FA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BB9D96-28BC-D3B0-E950-2FE9E1E2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258AB-F485-6198-BA5A-465E0F3FB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1561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5E77CE-7C59-24F4-2B45-629F690F6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15E822-6484-B67C-6A9C-0445413A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22746-EEB1-90B4-6F2B-BB9EF347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57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02A1-550E-0ACC-81FA-3564E07C7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AFE79-AB5F-D3FE-2F3E-6C16CD736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E41B9-A5FC-1A9A-D29A-DCC06F6D6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1A609-75AB-2C7A-A63F-5602F7B26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8DC5E-8FAE-FDB6-3721-C61E01F0B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32485-530E-C9FA-DE6C-254A6827C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715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AC60-3423-93A4-00C0-A6D480301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C1B49-A3B2-5B49-44CB-0E5932E2A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42D52-B393-6D07-42E3-F7E877734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39356-D840-9E0F-61A3-C22619530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CD212-58B7-A4A7-7D8D-381980814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9363F-2337-5776-2EB6-B5B54B87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337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5A2F6-CD6F-730E-F89D-E1891550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CB03C-5332-D832-CBC7-E9B0F52DD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D00BA-9276-99C9-3E24-2DEE7C269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B4A40-1772-4582-9AEF-F2598612750C}" type="datetimeFigureOut">
              <a:rPr lang="en-CA" smtClean="0"/>
              <a:t>2023-02-05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420FD-8399-2147-839D-C553AC1C3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32CB0-9C9A-D8B2-2DC3-FEB4C9075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86D4A-D367-4047-9F28-62B76F33BC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4132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umentation.tricentis.com/tosca/1330/en/content/tbox/calculations.htm#UseMATH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6000" b="1" dirty="0"/>
              <a:t>Lab 7</a:t>
            </a:r>
            <a:br>
              <a:rPr lang="en-CA" sz="6000" b="1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0FA05E-3F1A-3E70-0163-D77CC061D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6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CA" sz="4000" b="1" dirty="0"/>
              <a:t>IF, DO and WHILE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rgbClr val="000005"/>
              </a:solidFill>
              <a:effectLst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379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Log of </a:t>
            </a:r>
            <a:r>
              <a:rPr lang="en-CA" dirty="0" err="1"/>
              <a:t>TestCase</a:t>
            </a:r>
            <a:r>
              <a:rPr lang="en-CA" dirty="0"/>
              <a:t> -01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1A08E-1192-5B84-BA8A-65D5EDE80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41082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96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If – Verify if the Login button is enabled before clicking it- on Login Page.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FAFB9B-C07A-6A8B-979C-FB6B0A27E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434" y="2102105"/>
            <a:ext cx="420052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73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Jump to RTB for the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Right click and select.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F3CD69-0F4C-9259-52DC-6F499A50D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19" y="2619836"/>
            <a:ext cx="4552182" cy="3781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9D0CD4-B729-14D7-A6CF-06206A2F6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961" y="1005996"/>
            <a:ext cx="3060137" cy="548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62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Jump to RTB for the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Observe that Login is enabled with Click operation.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8859C-80EB-6DB9-F0CF-C830DC2CE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197" y="2435788"/>
            <a:ext cx="88106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42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Disable Login button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55000" lnSpcReduction="20000"/>
          </a:bodyPr>
          <a:lstStyle/>
          <a:p>
            <a:r>
              <a:rPr lang="en-CA" sz="4000" dirty="0" err="1"/>
              <a:t>Diasble</a:t>
            </a:r>
            <a:r>
              <a:rPr lang="en-CA" sz="4000" dirty="0"/>
              <a:t> Login button in  RTB for the </a:t>
            </a:r>
            <a:r>
              <a:rPr lang="en-CA" sz="4000" dirty="0" err="1"/>
              <a:t>TestCase</a:t>
            </a:r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9D264-50C3-8845-CAE7-0DCB0A2E6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86" y="2123768"/>
            <a:ext cx="6419809" cy="4505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92B846-8E8F-4A85-D2FD-3F194737C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739" y="2673424"/>
            <a:ext cx="3419475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2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Verify if this button is disabled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55000" lnSpcReduction="20000"/>
          </a:bodyPr>
          <a:lstStyle/>
          <a:p>
            <a:r>
              <a:rPr lang="en-CA" sz="4000" dirty="0"/>
              <a:t>Copy the above </a:t>
            </a:r>
            <a:r>
              <a:rPr lang="en-CA" sz="4000" dirty="0" err="1"/>
              <a:t>TestStep</a:t>
            </a:r>
            <a:r>
              <a:rPr lang="en-CA" sz="4000" dirty="0"/>
              <a:t> and drop it in the Testcase -01 of IF Condition Folder</a:t>
            </a: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B3B157-5115-5BE4-D8CC-09CDFB9E6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56" y="2676575"/>
            <a:ext cx="4515926" cy="2957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82396C-DC58-5AF7-6EAE-7A1B227BD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141" y="2641702"/>
            <a:ext cx="4560507" cy="313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28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Moved the </a:t>
            </a:r>
            <a:r>
              <a:rPr lang="en-CA" dirty="0" err="1"/>
              <a:t>TestStep</a:t>
            </a:r>
            <a:r>
              <a:rPr lang="en-CA" dirty="0"/>
              <a:t> to </a:t>
            </a:r>
            <a:r>
              <a:rPr lang="en-CA" dirty="0" err="1"/>
              <a:t>TestCase</a:t>
            </a:r>
            <a:r>
              <a:rPr lang="en-CA" dirty="0"/>
              <a:t> - 01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Rearrange the </a:t>
            </a:r>
            <a:r>
              <a:rPr lang="en-CA" sz="2400" dirty="0" err="1"/>
              <a:t>TestStep</a:t>
            </a:r>
            <a:r>
              <a:rPr lang="en-CA" sz="2400" dirty="0"/>
              <a:t> after Login Page </a:t>
            </a:r>
            <a:r>
              <a:rPr lang="en-CA" sz="2400" dirty="0" err="1"/>
              <a:t>TestStep</a:t>
            </a:r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96D6B-3EEC-8B16-BF03-C3D8A0C89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06" y="2850894"/>
            <a:ext cx="406717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860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Modify this </a:t>
            </a:r>
            <a:r>
              <a:rPr lang="en-CA" dirty="0" err="1"/>
              <a:t>TestStep</a:t>
            </a:r>
            <a:r>
              <a:rPr lang="en-CA" dirty="0"/>
              <a:t> -Disable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Disable the username and password as we need only Login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0E4BB8-4D99-2B09-551E-5E3241F21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412" y="2327531"/>
            <a:ext cx="6801618" cy="407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3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Modify this </a:t>
            </a:r>
            <a:r>
              <a:rPr lang="en-CA" dirty="0" err="1"/>
              <a:t>TestStep</a:t>
            </a:r>
            <a:r>
              <a:rPr lang="en-CA" dirty="0"/>
              <a:t> - Enable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Enable Login button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D84F3-FE9C-7EC4-791E-C377489BE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94" y="2836762"/>
            <a:ext cx="3754232" cy="31825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032B32-9196-A423-7AFE-4BF70813B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579" y="2704640"/>
            <a:ext cx="4575827" cy="2103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405A08-9298-3C07-EDAA-F1060DAB1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712" y="1871662"/>
            <a:ext cx="38385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54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Rename this </a:t>
            </a:r>
            <a:r>
              <a:rPr lang="en-CA" dirty="0" err="1"/>
              <a:t>TestStep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405A08-9298-3C07-EDAA-F1060DAB1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518" y="2048643"/>
            <a:ext cx="38385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08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6000" b="1" dirty="0"/>
              <a:t>IF Condition Statement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7735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Create a Conditional Loop on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Enable Login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8D642F-9B93-839D-A02A-E5159B99E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477" y="1577616"/>
            <a:ext cx="660082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40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IF Conditional Loop on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IF Loop is created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4812F-3B2D-798B-B9D9-009D1139D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498" y="1825625"/>
            <a:ext cx="38957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029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Move the IF Conditional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IF Loop is moved before Click on the Login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9C575B-BC0E-A85D-6D55-D001F14B8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093" y="2663158"/>
            <a:ext cx="3781425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45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Move the Click on Login Button to THEN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Move </a:t>
            </a:r>
            <a:r>
              <a:rPr lang="en-CA" sz="2400" dirty="0" err="1"/>
              <a:t>TestStep</a:t>
            </a:r>
            <a:r>
              <a:rPr lang="en-CA" sz="2400" dirty="0"/>
              <a:t> Click on the Login button to THEN of condition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243A62-B1C8-D13C-A617-09A7BA55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756" y="3093935"/>
            <a:ext cx="3590925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52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Copy and Paste Click on Login Button to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Rename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B8BB5-A752-0B36-E105-88244E41D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64" y="2813101"/>
            <a:ext cx="3457575" cy="1685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7D6F59-D6A7-0FD6-0F01-FD0B5F11C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662" y="2813101"/>
            <a:ext cx="351472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877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Modify Action Mode for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Verify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228C8-FC9B-459D-826A-4D7ADA7EB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761" y="1740659"/>
            <a:ext cx="8779968" cy="475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998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Remove all disabled elements from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Elements will be present but not their values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DE8EA-3F6E-436C-43A8-FD943B40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37" y="2648410"/>
            <a:ext cx="862012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153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Remove all disabled elements from THEN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Elements will be present but not their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85F32-194B-FEE2-0A81-312A76CFA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101" y="2623215"/>
            <a:ext cx="854392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95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View the </a:t>
            </a:r>
            <a:r>
              <a:rPr lang="en-CA" dirty="0" err="1"/>
              <a:t>TestCase</a:t>
            </a:r>
            <a:r>
              <a:rPr lang="en-CA" dirty="0"/>
              <a:t> - 01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All </a:t>
            </a:r>
            <a:r>
              <a:rPr lang="en-CA" sz="2400" dirty="0" err="1"/>
              <a:t>TestSteps</a:t>
            </a: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70D1D-3C08-AA76-CA0B-C16D4B982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981" y="1407049"/>
            <a:ext cx="7955105" cy="51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306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Run the </a:t>
            </a:r>
            <a:r>
              <a:rPr lang="en-CA" dirty="0" err="1"/>
              <a:t>TestCase</a:t>
            </a:r>
            <a:r>
              <a:rPr lang="en-CA" dirty="0"/>
              <a:t> - 01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Verify it passed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FB94D7-F4C0-3E57-8A3A-D43D6C158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594" y="1562352"/>
            <a:ext cx="6750332" cy="52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9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2025" y="1436996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CA" sz="6000" dirty="0"/>
              <a:t>Requirement:  </a:t>
            </a:r>
            <a:br>
              <a:rPr lang="en-CA" sz="6000" dirty="0"/>
            </a:br>
            <a:br>
              <a:rPr lang="en-CA" sz="6000" dirty="0"/>
            </a:b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4B5B7-FF9C-E774-4ED9-A29726EA7B46}"/>
              </a:ext>
            </a:extLst>
          </p:cNvPr>
          <p:cNvSpPr txBox="1"/>
          <p:nvPr/>
        </p:nvSpPr>
        <p:spPr>
          <a:xfrm>
            <a:off x="1553497" y="2800647"/>
            <a:ext cx="12005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200" dirty="0"/>
              <a:t>Click on Login Button only if it is enabled</a:t>
            </a:r>
          </a:p>
        </p:txBody>
      </p:sp>
    </p:spTree>
    <p:extLst>
      <p:ext uri="{BB962C8B-B14F-4D97-AF65-F5344CB8AC3E}">
        <p14:creationId xmlns:p14="http://schemas.microsoft.com/office/powerpoint/2010/main" val="241532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Log of the </a:t>
            </a:r>
            <a:r>
              <a:rPr lang="en-CA" dirty="0" err="1"/>
              <a:t>TestCase</a:t>
            </a:r>
            <a:r>
              <a:rPr lang="en-CA" dirty="0"/>
              <a:t> - 01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View the log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015E0-0E55-CDA9-C0EB-1C93614A3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194" y="1690688"/>
            <a:ext cx="8927229" cy="497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476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6000" b="1" dirty="0"/>
              <a:t>WHILE LOOP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2186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2025" y="1436996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CA" sz="6000" dirty="0"/>
              <a:t>Requirement:  </a:t>
            </a:r>
            <a:br>
              <a:rPr lang="en-CA" sz="6000" dirty="0"/>
            </a:br>
            <a:br>
              <a:rPr lang="en-CA" sz="6000" dirty="0"/>
            </a:b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4B5B7-FF9C-E774-4ED9-A29726EA7B46}"/>
              </a:ext>
            </a:extLst>
          </p:cNvPr>
          <p:cNvSpPr txBox="1"/>
          <p:nvPr/>
        </p:nvSpPr>
        <p:spPr>
          <a:xfrm>
            <a:off x="1101214" y="2747378"/>
            <a:ext cx="104025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200" dirty="0"/>
              <a:t>The user should click only 4 times to view the error message: you clicked more than 3 times. </a:t>
            </a:r>
          </a:p>
        </p:txBody>
      </p:sp>
    </p:spTree>
    <p:extLst>
      <p:ext uri="{BB962C8B-B14F-4D97-AF65-F5344CB8AC3E}">
        <p14:creationId xmlns:p14="http://schemas.microsoft.com/office/powerpoint/2010/main" val="302805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D212-DAC1-268E-9458-56C540C8F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Verify the error message is displayed when user clicks on Login button thrice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D16DBD-C689-0706-1873-E5D58F3A0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54" y="1964328"/>
            <a:ext cx="7712173" cy="461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181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Create a While Folder in Conditions and Loops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Rename it</a:t>
            </a:r>
          </a:p>
          <a:p>
            <a:r>
              <a:rPr lang="en-CA" sz="2400" dirty="0"/>
              <a:t>Copy and Paste TestCase-01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3931CC-1942-2BE3-40E7-0768DF6E5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151" y="3498440"/>
            <a:ext cx="37338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31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Rename the </a:t>
            </a:r>
            <a:r>
              <a:rPr lang="en-CA" dirty="0" err="1"/>
              <a:t>TestCase</a:t>
            </a:r>
            <a:r>
              <a:rPr lang="en-CA" dirty="0"/>
              <a:t> - 01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2D9CCA-978D-CFFA-7E4E-14148400E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682" y="3312702"/>
            <a:ext cx="33623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6251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Observe the While Testcase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Cut the ‘THEN’ condition above the Login Page.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F144E-2A22-654B-A87C-7E3419CDA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348" y="2531397"/>
            <a:ext cx="397192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012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Observe the While Testcase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Cut the ‘THEN’ condition and paste it on the While Loop </a:t>
            </a:r>
            <a:r>
              <a:rPr lang="en-CA" sz="2400" dirty="0" err="1"/>
              <a:t>folderTestCase</a:t>
            </a:r>
            <a:endParaRPr lang="en-CA" sz="2400" dirty="0"/>
          </a:p>
          <a:p>
            <a:r>
              <a:rPr lang="en-CA" sz="2400" dirty="0"/>
              <a:t>Move from the bottom to above the Login Page.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1E86B-F2EE-A73D-65C9-152BAD7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32" y="2740895"/>
            <a:ext cx="3933825" cy="3971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FA4723-1602-9833-AD7E-56D6DB26B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975" y="2588547"/>
            <a:ext cx="393382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16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Remove unwanted </a:t>
            </a:r>
            <a:r>
              <a:rPr lang="en-CA" dirty="0" err="1"/>
              <a:t>TestCases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Right click and select Delete</a:t>
            </a:r>
          </a:p>
          <a:p>
            <a:pPr lvl="1"/>
            <a:r>
              <a:rPr lang="en-CA" sz="2000" dirty="0"/>
              <a:t>Login Page</a:t>
            </a:r>
          </a:p>
          <a:p>
            <a:pPr lvl="1"/>
            <a:r>
              <a:rPr lang="en-CA" sz="2000" dirty="0"/>
              <a:t>If condition</a:t>
            </a:r>
          </a:p>
          <a:p>
            <a:pPr lvl="1"/>
            <a:r>
              <a:rPr lang="en-CA" sz="2000" dirty="0"/>
              <a:t>Verify Formal Shoes </a:t>
            </a:r>
            <a:r>
              <a:rPr lang="en-CA" sz="2000" dirty="0" err="1"/>
              <a:t>btn</a:t>
            </a:r>
            <a:r>
              <a:rPr lang="en-CA" sz="2000" dirty="0"/>
              <a:t> Exist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425C7C-3B43-05E8-E336-94C114CE8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403" y="2697366"/>
            <a:ext cx="378142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81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Remove unwanted </a:t>
            </a:r>
            <a:r>
              <a:rPr lang="en-CA" dirty="0" err="1"/>
              <a:t>TestCases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Right click and select Delete</a:t>
            </a:r>
          </a:p>
          <a:p>
            <a:pPr lvl="1"/>
            <a:r>
              <a:rPr lang="en-CA" sz="2000" dirty="0"/>
              <a:t>Login Page</a:t>
            </a:r>
          </a:p>
          <a:p>
            <a:pPr lvl="1"/>
            <a:r>
              <a:rPr lang="en-CA" sz="2000" dirty="0"/>
              <a:t>If condition</a:t>
            </a:r>
          </a:p>
          <a:p>
            <a:pPr lvl="1"/>
            <a:r>
              <a:rPr lang="en-CA" sz="2000" dirty="0"/>
              <a:t>Verify Formal Shoes </a:t>
            </a:r>
            <a:r>
              <a:rPr lang="en-CA" sz="2000" dirty="0" err="1"/>
              <a:t>btn</a:t>
            </a:r>
            <a:r>
              <a:rPr lang="en-CA" sz="2000" dirty="0"/>
              <a:t> Exist</a:t>
            </a:r>
          </a:p>
        </p:txBody>
      </p:sp>
    </p:spTree>
    <p:extLst>
      <p:ext uri="{BB962C8B-B14F-4D97-AF65-F5344CB8AC3E}">
        <p14:creationId xmlns:p14="http://schemas.microsoft.com/office/powerpoint/2010/main" val="3311254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Create a Folder in </a:t>
            </a:r>
            <a:r>
              <a:rPr lang="en-CA" dirty="0" err="1"/>
              <a:t>TestCases</a:t>
            </a:r>
            <a:r>
              <a:rPr lang="en-CA" dirty="0"/>
              <a:t> for the lab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Rename 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24F4D-1951-72D5-BE10-EDF73910B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409" y="2454889"/>
            <a:ext cx="3906023" cy="2971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DD2F15-7EE3-B1A2-1E12-81CEE1AF7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125" y="2550088"/>
            <a:ext cx="31146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0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Create While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EC298D-D4B8-8FFF-B2EB-FC1DA8158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28567"/>
            <a:ext cx="5441606" cy="37693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68ED2C-D352-F14F-2883-46808E7D6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758" y="2428567"/>
            <a:ext cx="3876675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690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Move Click on Login button </a:t>
            </a:r>
            <a:r>
              <a:rPr lang="en-CA" sz="2400" dirty="0" err="1"/>
              <a:t>TestCase</a:t>
            </a:r>
            <a:r>
              <a:rPr lang="en-CA" sz="2400" dirty="0"/>
              <a:t> into Loop of Condition</a:t>
            </a:r>
          </a:p>
          <a:p>
            <a:r>
              <a:rPr lang="en-CA" sz="2400" dirty="0"/>
              <a:t>Loop step is created</a:t>
            </a: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B9DC8-3A5C-927D-C4CF-D5595927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519" y="2575948"/>
            <a:ext cx="387667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815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Create a counter that goes from 0 to 3. To identify the 4 clicks.</a:t>
            </a:r>
          </a:p>
          <a:p>
            <a:r>
              <a:rPr lang="en-CA" sz="2400" dirty="0"/>
              <a:t>Select the </a:t>
            </a:r>
            <a:r>
              <a:rPr lang="en-CA" sz="2400" dirty="0" err="1"/>
              <a:t>Tbox</a:t>
            </a:r>
            <a:r>
              <a:rPr lang="en-CA" sz="2400" dirty="0"/>
              <a:t> Set Buffer Standard Module and drop it into While </a:t>
            </a:r>
            <a:r>
              <a:rPr lang="en-CA" sz="2400" dirty="0" err="1"/>
              <a:t>TestCase</a:t>
            </a:r>
            <a:r>
              <a:rPr lang="en-CA" sz="2400" dirty="0"/>
              <a:t>.</a:t>
            </a:r>
          </a:p>
          <a:p>
            <a:r>
              <a:rPr lang="en-CA" sz="2400" dirty="0"/>
              <a:t>Move above While loop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6A4CD1-482E-6AA5-9665-5E0DA6A3D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78" y="3173413"/>
            <a:ext cx="1861739" cy="33489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BED83-5C28-60B2-A6DF-93D14B288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984" y="3571951"/>
            <a:ext cx="3933825" cy="2733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B62311-296A-8313-E624-4040988DA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835" y="3495750"/>
            <a:ext cx="374332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198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Condition – Initialise Counter 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Create a counter</a:t>
            </a:r>
          </a:p>
          <a:p>
            <a:r>
              <a:rPr lang="en-CA" sz="2400" dirty="0"/>
              <a:t>Action Mode = Input</a:t>
            </a:r>
          </a:p>
          <a:p>
            <a:r>
              <a:rPr lang="en-CA" sz="2400" dirty="0"/>
              <a:t>Initialise = 0</a:t>
            </a:r>
          </a:p>
          <a:p>
            <a:r>
              <a:rPr lang="en-CA" sz="2400" dirty="0"/>
              <a:t>Rename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F8F57-51CE-ECD1-FE2A-3E5D1CD5E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375" y="1861685"/>
            <a:ext cx="7472515" cy="441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5198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Run Counter 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Run only counter testcase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19BC2-FEB3-6034-912D-0E42DE21A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287" y="2494781"/>
            <a:ext cx="68294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898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Results - Run Counter 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Green bar is displayed. Counter is initialised.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B00F8A-2379-1C0F-A967-9667351DC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98" y="2948089"/>
            <a:ext cx="10277475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344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Condition – Copy and paste  </a:t>
            </a:r>
            <a:r>
              <a:rPr lang="en-CA" dirty="0" err="1"/>
              <a:t>LoginCounter</a:t>
            </a:r>
            <a:r>
              <a:rPr lang="en-CA" dirty="0"/>
              <a:t> to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871305"/>
          </a:xfrm>
        </p:spPr>
        <p:txBody>
          <a:bodyPr>
            <a:normAutofit/>
          </a:bodyPr>
          <a:lstStyle/>
          <a:p>
            <a:r>
              <a:rPr lang="en-CA" sz="2400" dirty="0"/>
              <a:t>Copy. Don’t drag and drop.</a:t>
            </a:r>
          </a:p>
          <a:p>
            <a:r>
              <a:rPr lang="en-CA" sz="2400" dirty="0"/>
              <a:t>Rename</a:t>
            </a:r>
          </a:p>
          <a:p>
            <a:r>
              <a:rPr lang="en-CA" sz="2400" dirty="0" err="1"/>
              <a:t>ActionMode</a:t>
            </a:r>
            <a:r>
              <a:rPr lang="en-CA" sz="2400" dirty="0"/>
              <a:t> = Verify</a:t>
            </a:r>
          </a:p>
          <a:p>
            <a:r>
              <a:rPr lang="en-CA" sz="2400" dirty="0"/>
              <a:t>Define the counter value. Loop counter till </a:t>
            </a:r>
            <a:r>
              <a:rPr lang="en-CA" sz="2400" dirty="0" err="1"/>
              <a:t>ActionProperty</a:t>
            </a:r>
            <a:r>
              <a:rPr lang="en-CA" sz="2400" dirty="0"/>
              <a:t>, </a:t>
            </a:r>
            <a:r>
              <a:rPr lang="en-CA" sz="2400" dirty="0" err="1"/>
              <a:t>Innertext</a:t>
            </a:r>
            <a:r>
              <a:rPr lang="en-CA" sz="2400" dirty="0"/>
              <a:t> != 4.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0D69AF-87EF-B69C-3647-579C42861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97" y="4032259"/>
            <a:ext cx="3400425" cy="2009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DE0118C-1CEA-C47A-7643-E28F39E5E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225" y="4354922"/>
            <a:ext cx="5496078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116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Run - Verify Counter 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Run only verify counter testcase. View the Results.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45495-FA19-8BFB-8DE4-F7A793177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03" y="2563300"/>
            <a:ext cx="4063949" cy="2714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76A253-A4A4-2216-221D-A4822AA5A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310" y="2798146"/>
            <a:ext cx="5473179" cy="224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1157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Loop – Increment the </a:t>
            </a:r>
            <a:r>
              <a:rPr lang="en-CA" dirty="0" err="1"/>
              <a:t>LoginCounter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Copy and paste </a:t>
            </a:r>
            <a:r>
              <a:rPr lang="en-CA" sz="2400" dirty="0" err="1"/>
              <a:t>LoginCounter</a:t>
            </a:r>
            <a:r>
              <a:rPr lang="en-CA" sz="2400" dirty="0"/>
              <a:t> into Loop of Condition</a:t>
            </a:r>
          </a:p>
          <a:p>
            <a:r>
              <a:rPr lang="en-CA" sz="2400" dirty="0"/>
              <a:t>Rename</a:t>
            </a:r>
          </a:p>
          <a:p>
            <a:r>
              <a:rPr lang="en-CA" sz="2400" dirty="0"/>
              <a:t>Increment the counter</a:t>
            </a: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C4406-B383-A318-FB5B-5DD65044C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04" y="3590464"/>
            <a:ext cx="3571875" cy="2390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AD7532-9ACA-B5F4-FBD3-06D503FAF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6" y="3968621"/>
            <a:ext cx="6297100" cy="1057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77E04-0DF9-2AC1-BA72-47F56A877130}"/>
              </a:ext>
            </a:extLst>
          </p:cNvPr>
          <p:cNvSpPr txBox="1"/>
          <p:nvPr/>
        </p:nvSpPr>
        <p:spPr>
          <a:xfrm>
            <a:off x="838200" y="62135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4"/>
              </a:rPr>
              <a:t>Perform calculations (tricentis.com)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39390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Run &amp; Log – While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Run testcase. View the Results.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405A8B-A67D-9DA4-764B-90E807FE4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381" y="2271629"/>
            <a:ext cx="5119687" cy="426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6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Create a Folder in Conditions and Loops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969"/>
          </a:xfrm>
        </p:spPr>
        <p:txBody>
          <a:bodyPr>
            <a:normAutofit fontScale="92500" lnSpcReduction="10000"/>
          </a:bodyPr>
          <a:lstStyle/>
          <a:p>
            <a:r>
              <a:rPr lang="en-CA" sz="2400" dirty="0"/>
              <a:t>Rename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AFF9A3-D0DC-BC1F-B0F1-17B89F7A5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391" y="2482184"/>
            <a:ext cx="30194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81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D212-DAC1-268E-9458-56C540C8F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 – While Loop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D16DBD-C689-0706-1873-E5D58F3A0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54" y="1964328"/>
            <a:ext cx="7712173" cy="461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015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Log  – While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44931"/>
          </a:xfrm>
        </p:spPr>
        <p:txBody>
          <a:bodyPr>
            <a:normAutofit/>
          </a:bodyPr>
          <a:lstStyle/>
          <a:p>
            <a:r>
              <a:rPr lang="en-CA" sz="2400" dirty="0"/>
              <a:t>Run testcase. View the Results.</a:t>
            </a:r>
          </a:p>
          <a:p>
            <a:endParaRPr lang="en-CA" sz="24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5886A-6AD7-818C-7E28-403153FB2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398" y="2325203"/>
            <a:ext cx="8001837" cy="442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143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6000" b="1" dirty="0"/>
              <a:t>DO LOOP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44589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0C03-838B-37E5-4F55-11808B174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516" y="1505822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CA" sz="6000" dirty="0"/>
              <a:t>Requirement:  </a:t>
            </a:r>
            <a:br>
              <a:rPr lang="en-CA" sz="6000" dirty="0"/>
            </a:br>
            <a:br>
              <a:rPr lang="en-CA" sz="6000" dirty="0"/>
            </a:b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4B5B7-FF9C-E774-4ED9-A29726EA7B46}"/>
              </a:ext>
            </a:extLst>
          </p:cNvPr>
          <p:cNvSpPr txBox="1"/>
          <p:nvPr/>
        </p:nvSpPr>
        <p:spPr>
          <a:xfrm>
            <a:off x="422787" y="2699622"/>
            <a:ext cx="12005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200" dirty="0"/>
              <a:t>Click on Login Button till the message that you tried 3 times appears.</a:t>
            </a:r>
          </a:p>
        </p:txBody>
      </p:sp>
    </p:spTree>
    <p:extLst>
      <p:ext uri="{BB962C8B-B14F-4D97-AF65-F5344CB8AC3E}">
        <p14:creationId xmlns:p14="http://schemas.microsoft.com/office/powerpoint/2010/main" val="119538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D212-DAC1-268E-9458-56C540C8F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 Counter involved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D16DBD-C689-0706-1873-E5D58F3A0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54" y="1964328"/>
            <a:ext cx="7712173" cy="461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391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Create a folder for DO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Copy and Paste the While Loop </a:t>
            </a:r>
            <a:r>
              <a:rPr lang="en-CA" sz="2400" dirty="0" err="1"/>
              <a:t>TestCase</a:t>
            </a:r>
            <a:endParaRPr lang="en-CA" sz="2400" dirty="0"/>
          </a:p>
          <a:p>
            <a:r>
              <a:rPr lang="en-CA" sz="2400" dirty="0"/>
              <a:t>Rename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3D7F80-F9C4-80B8-6D1C-4D2038BBE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3354490"/>
            <a:ext cx="3076575" cy="1323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48F3E7-68BE-E7F1-545B-BAE1E63DE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673" y="2502156"/>
            <a:ext cx="41433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3246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DO Loop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 fontScale="85000" lnSpcReduction="20000"/>
          </a:bodyPr>
          <a:lstStyle/>
          <a:p>
            <a:r>
              <a:rPr lang="en-CA" sz="2400" dirty="0"/>
              <a:t>Copy and Paste Click on Login Button from While Loop onto the Do Loop </a:t>
            </a:r>
            <a:r>
              <a:rPr lang="en-CA" sz="2400" dirty="0" err="1"/>
              <a:t>TestCase</a:t>
            </a:r>
            <a:r>
              <a:rPr lang="en-CA" sz="2400" dirty="0"/>
              <a:t>.</a:t>
            </a:r>
          </a:p>
          <a:p>
            <a:r>
              <a:rPr lang="en-CA" sz="2400" dirty="0"/>
              <a:t>Delete the </a:t>
            </a:r>
            <a:r>
              <a:rPr lang="en-CA" sz="2400" dirty="0" err="1"/>
              <a:t>LoginCounter</a:t>
            </a:r>
            <a:endParaRPr lang="en-CA" sz="2400" dirty="0"/>
          </a:p>
          <a:p>
            <a:r>
              <a:rPr lang="en-CA" sz="2400" dirty="0"/>
              <a:t>Delete While Loop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FD921A-ADFA-7D06-C685-16BE0212E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231" y="3429000"/>
            <a:ext cx="397192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496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Create DO Loop in the </a:t>
            </a:r>
            <a:r>
              <a:rPr lang="en-CA" dirty="0" err="1"/>
              <a:t>TestCase</a:t>
            </a:r>
            <a:endParaRPr lang="en-CA" dirty="0"/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 fontScale="85000" lnSpcReduction="20000"/>
          </a:bodyPr>
          <a:lstStyle/>
          <a:p>
            <a:r>
              <a:rPr lang="en-CA" sz="2400" dirty="0"/>
              <a:t>Copy and Paste Click on Login Button from While Loop onto the Do Loop </a:t>
            </a:r>
            <a:r>
              <a:rPr lang="en-CA" sz="2400" dirty="0" err="1"/>
              <a:t>TestCase</a:t>
            </a:r>
            <a:r>
              <a:rPr lang="en-CA" sz="2400" dirty="0"/>
              <a:t>.</a:t>
            </a:r>
          </a:p>
          <a:p>
            <a:r>
              <a:rPr lang="en-CA" sz="2400" dirty="0"/>
              <a:t>Delete the </a:t>
            </a:r>
            <a:r>
              <a:rPr lang="en-CA" sz="2400" dirty="0" err="1"/>
              <a:t>LoginCounter</a:t>
            </a:r>
            <a:endParaRPr lang="en-CA" sz="2400" dirty="0"/>
          </a:p>
          <a:p>
            <a:r>
              <a:rPr lang="en-CA" sz="2400" dirty="0"/>
              <a:t>Delete While Loop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F7ED6F-2924-0D8D-250C-CD6B8536B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65" y="3244798"/>
            <a:ext cx="5221185" cy="2054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0D9195-412B-2FD5-721B-97D2B2820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710" y="2667153"/>
            <a:ext cx="3819525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5333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Modify the Do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Drag and Do Loop above Click on Login Button.</a:t>
            </a:r>
          </a:p>
          <a:p>
            <a:r>
              <a:rPr lang="en-CA" sz="2400" dirty="0"/>
              <a:t>Move the Click on Login Button into the Loop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F029DF-6BA9-21C9-9C7C-0F265C9C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118" y="2841523"/>
            <a:ext cx="38385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010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Define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Loop until the condition is true</a:t>
            </a:r>
          </a:p>
          <a:p>
            <a:r>
              <a:rPr lang="en-CA" sz="2400" dirty="0"/>
              <a:t>Create a User Defined Module to capture the error validation message.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836694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Copy and Paste TestCase-01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95058-999E-D8DE-2412-CE7A9E517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390" y="1573161"/>
            <a:ext cx="4225601" cy="520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379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Create a User Defined Module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Open the application</a:t>
            </a:r>
          </a:p>
          <a:p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EF733A-2B39-727E-1643-B1CA292CC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219" y="2230990"/>
            <a:ext cx="8367252" cy="467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0710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Create a User Defined Module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Scan </a:t>
            </a:r>
          </a:p>
          <a:p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6FB627-64A9-BDB5-BC85-182057192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52" y="1807143"/>
            <a:ext cx="8039560" cy="405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13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Capture the error message span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Finish Screen </a:t>
            </a:r>
          </a:p>
          <a:p>
            <a:r>
              <a:rPr lang="en-CA" sz="2400" dirty="0"/>
              <a:t>Close</a:t>
            </a:r>
          </a:p>
          <a:p>
            <a:endParaRPr lang="en-CA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590BFF-B2C8-C102-6FD2-646B7AF85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310" y="1365516"/>
            <a:ext cx="7537256" cy="549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76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User Defined Module Created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Span is present</a:t>
            </a:r>
          </a:p>
          <a:p>
            <a:r>
              <a:rPr lang="en-CA" sz="2400" dirty="0"/>
              <a:t>Rename the Module</a:t>
            </a:r>
          </a:p>
          <a:p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817E5E-7087-98BB-B280-4E8FCA7A7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271" y="2743200"/>
            <a:ext cx="9358278" cy="391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016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Do Loop – Define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 fontScale="85000" lnSpcReduction="20000"/>
          </a:bodyPr>
          <a:lstStyle/>
          <a:p>
            <a:r>
              <a:rPr lang="en-CA" sz="2400" dirty="0"/>
              <a:t>Drag and drop the Error Message Module into Do Loop </a:t>
            </a:r>
            <a:r>
              <a:rPr lang="en-CA" sz="2400" dirty="0" err="1"/>
              <a:t>TestCase</a:t>
            </a:r>
            <a:endParaRPr lang="en-CA" sz="2400" dirty="0"/>
          </a:p>
          <a:p>
            <a:r>
              <a:rPr lang="en-CA" sz="2400" dirty="0"/>
              <a:t>Move it to Condition</a:t>
            </a:r>
          </a:p>
          <a:p>
            <a:r>
              <a:rPr lang="en-CA" sz="2400" dirty="0"/>
              <a:t>Rename</a:t>
            </a:r>
          </a:p>
          <a:p>
            <a:endParaRPr lang="en-CA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789518-4FC2-2330-8ABB-98D132690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30" y="3310603"/>
            <a:ext cx="4562475" cy="34575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CCEF16-9129-DC08-4D8E-DCB810505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314" y="3310603"/>
            <a:ext cx="397192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478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Details - Define Condition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 err="1"/>
              <a:t>ActionMode</a:t>
            </a:r>
            <a:r>
              <a:rPr lang="en-CA" sz="2400" dirty="0"/>
              <a:t> is Verify</a:t>
            </a:r>
          </a:p>
          <a:p>
            <a:r>
              <a:rPr lang="en-CA" sz="2400" dirty="0" err="1"/>
              <a:t>Innertext</a:t>
            </a:r>
            <a:r>
              <a:rPr lang="en-CA" sz="2400" dirty="0"/>
              <a:t> ==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Comfortaa"/>
              </a:rPr>
              <a:t>Both Username and Password field are required</a:t>
            </a:r>
            <a:endParaRPr lang="en-CA" sz="2400" dirty="0"/>
          </a:p>
          <a:p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28D7AB-56B6-F7D5-972A-2184DD4AC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84" y="3570500"/>
            <a:ext cx="8239432" cy="296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563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Run Do Loop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Test Passed</a:t>
            </a:r>
          </a:p>
          <a:p>
            <a:endParaRPr lang="en-CA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492838-D1E8-04A6-5CF7-CD83308EC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219" y="2230990"/>
            <a:ext cx="8367252" cy="467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092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Log</a:t>
            </a: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6E930A-19DB-02E0-7329-C8DDC71A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258" y="1479401"/>
            <a:ext cx="9370142" cy="507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780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1109960" cy="1325563"/>
          </a:xfrm>
        </p:spPr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4CDF8DC-6E99-3464-9D4C-68878589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898"/>
          </a:xfrm>
        </p:spPr>
        <p:txBody>
          <a:bodyPr>
            <a:normAutofit/>
          </a:bodyPr>
          <a:lstStyle/>
          <a:p>
            <a:r>
              <a:rPr lang="en-CA" sz="2400" dirty="0"/>
              <a:t>Log</a:t>
            </a: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740422-CD0E-64D9-755C-3BB13E6F8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95" y="1446425"/>
            <a:ext cx="9625781" cy="541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88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Copy and Paste Library and rearrange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EA92A4-DEF7-9120-7C0C-6ABD112CB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2" y="2147887"/>
            <a:ext cx="341947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788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Run </a:t>
            </a:r>
            <a:r>
              <a:rPr lang="en-CA" dirty="0" err="1"/>
              <a:t>TestCase</a:t>
            </a:r>
            <a:r>
              <a:rPr lang="en-CA" dirty="0"/>
              <a:t> -01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98545E-E37D-647C-3BF7-AB7118E39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895" y="1355469"/>
            <a:ext cx="62579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20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2CA7-1A24-0C31-5FE8-A8743735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9960" cy="1325563"/>
          </a:xfrm>
        </p:spPr>
        <p:txBody>
          <a:bodyPr/>
          <a:lstStyle/>
          <a:p>
            <a:r>
              <a:rPr lang="en-CA" dirty="0"/>
              <a:t>View </a:t>
            </a:r>
            <a:r>
              <a:rPr lang="en-CA" dirty="0" err="1"/>
              <a:t>TestCase</a:t>
            </a:r>
            <a:r>
              <a:rPr lang="en-CA" dirty="0"/>
              <a:t> -01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BD2999-ED0D-84ED-B42C-6E21ACF92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02" y="1480237"/>
            <a:ext cx="7097195" cy="527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97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842</Words>
  <Application>Microsoft Office PowerPoint</Application>
  <PresentationFormat>Widescreen</PresentationFormat>
  <Paragraphs>155</Paragraphs>
  <Slides>68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Calibri Light</vt:lpstr>
      <vt:lpstr>Comfortaa</vt:lpstr>
      <vt:lpstr>Office Theme</vt:lpstr>
      <vt:lpstr>Lab 7 </vt:lpstr>
      <vt:lpstr>IF Condition Statement</vt:lpstr>
      <vt:lpstr>Requirement:    </vt:lpstr>
      <vt:lpstr>Create a Folder in TestCases for the lab</vt:lpstr>
      <vt:lpstr>Create a Folder in Conditions and Loops</vt:lpstr>
      <vt:lpstr>Copy and Paste TestCase-01 </vt:lpstr>
      <vt:lpstr>Copy and Paste Library and rearrange</vt:lpstr>
      <vt:lpstr>Run TestCase -01</vt:lpstr>
      <vt:lpstr>View TestCase -01</vt:lpstr>
      <vt:lpstr>Log of TestCase -01</vt:lpstr>
      <vt:lpstr>If – Verify if the Login button is enabled before clicking it- on Login Page.</vt:lpstr>
      <vt:lpstr>Jump to RTB for the TestCase</vt:lpstr>
      <vt:lpstr>Jump to RTB for the TestCase</vt:lpstr>
      <vt:lpstr>Disable Login button</vt:lpstr>
      <vt:lpstr>Verify if this button is disabled</vt:lpstr>
      <vt:lpstr>Moved the TestStep to TestCase - 01</vt:lpstr>
      <vt:lpstr>Modify this TestStep -Disable</vt:lpstr>
      <vt:lpstr>Modify this TestStep - Enable</vt:lpstr>
      <vt:lpstr>Rename this TestStep</vt:lpstr>
      <vt:lpstr>Create a Conditional Loop on TestCase</vt:lpstr>
      <vt:lpstr>IF Conditional Loop on TestCase</vt:lpstr>
      <vt:lpstr>Move the IF Conditional Loop</vt:lpstr>
      <vt:lpstr>Move the Click on Login Button to THEN</vt:lpstr>
      <vt:lpstr>Copy and Paste Click on Login Button to Condition</vt:lpstr>
      <vt:lpstr>Modify Action Mode for Condition</vt:lpstr>
      <vt:lpstr>Remove all disabled elements from Condition</vt:lpstr>
      <vt:lpstr>Remove all disabled elements from THEN</vt:lpstr>
      <vt:lpstr>View the TestCase - 01</vt:lpstr>
      <vt:lpstr>Run the TestCase - 01</vt:lpstr>
      <vt:lpstr>Log of the TestCase - 01</vt:lpstr>
      <vt:lpstr>WHILE LOOP</vt:lpstr>
      <vt:lpstr>Requirement:    </vt:lpstr>
      <vt:lpstr>Verify the error message is displayed when user clicks on Login button thrice</vt:lpstr>
      <vt:lpstr>Create a While Folder in Conditions and Loops</vt:lpstr>
      <vt:lpstr>Rename the TestCase - 01</vt:lpstr>
      <vt:lpstr>Observe the While Testcase</vt:lpstr>
      <vt:lpstr>Observe the While Testcase</vt:lpstr>
      <vt:lpstr>Remove unwanted TestCases</vt:lpstr>
      <vt:lpstr>Remove unwanted TestCases</vt:lpstr>
      <vt:lpstr>Create While Loop</vt:lpstr>
      <vt:lpstr>Define Loop</vt:lpstr>
      <vt:lpstr>Define Condition</vt:lpstr>
      <vt:lpstr>Define Condition – Initialise Counter </vt:lpstr>
      <vt:lpstr>Run Counter </vt:lpstr>
      <vt:lpstr>Results - Run Counter </vt:lpstr>
      <vt:lpstr>Define Condition – Copy and paste  LoginCounter to condition</vt:lpstr>
      <vt:lpstr>Run - Verify Counter </vt:lpstr>
      <vt:lpstr>Define Loop – Increment the LoginCounter</vt:lpstr>
      <vt:lpstr>Run &amp; Log – While TestCase</vt:lpstr>
      <vt:lpstr>Run – While Loop </vt:lpstr>
      <vt:lpstr>Log  – While TestCase</vt:lpstr>
      <vt:lpstr>DO LOOP</vt:lpstr>
      <vt:lpstr>Requirement:    </vt:lpstr>
      <vt:lpstr>No Counter involved</vt:lpstr>
      <vt:lpstr>Create a folder for DO Loop</vt:lpstr>
      <vt:lpstr>DO Loop TestCase</vt:lpstr>
      <vt:lpstr>Create DO Loop in the TestCase</vt:lpstr>
      <vt:lpstr>Modify the Do Loop</vt:lpstr>
      <vt:lpstr>Define Condition</vt:lpstr>
      <vt:lpstr>Create a User Defined Module</vt:lpstr>
      <vt:lpstr>Create a User Defined Module</vt:lpstr>
      <vt:lpstr>Capture the error message span</vt:lpstr>
      <vt:lpstr>User Defined Module Created</vt:lpstr>
      <vt:lpstr>Do Loop – Define Condition</vt:lpstr>
      <vt:lpstr>Details - Define Condition</vt:lpstr>
      <vt:lpstr>Run Do Loop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 </dc:title>
  <dc:creator>Chitra Velayutham</dc:creator>
  <cp:lastModifiedBy>Chitra Velayutham</cp:lastModifiedBy>
  <cp:revision>64</cp:revision>
  <dcterms:created xsi:type="dcterms:W3CDTF">2023-02-04T21:21:10Z</dcterms:created>
  <dcterms:modified xsi:type="dcterms:W3CDTF">2023-02-05T22:07:42Z</dcterms:modified>
</cp:coreProperties>
</file>

<file path=docProps/thumbnail.jpeg>
</file>